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charset="0"/>
      <p:regular r:id="rId10"/>
      <p:bold r:id="rId11"/>
      <p:italic r:id="rId12"/>
      <p:boldItalic r:id="rId13"/>
    </p:embeddedFont>
    <p:embeddedFont>
      <p:font typeface="Roboto Slab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23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930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24bc8ca26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24bc8ca26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24bc8ca2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24bc8ca2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24bc8ca2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24bc8ca2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24bc8ca2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24bc8ca2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24bc8ca2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24bc8ca2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24bc8ca2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24bc8ca2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24bc8ca2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24bc8ca2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87900" y="72625"/>
            <a:ext cx="8368200" cy="17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Profesorado en Psicología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/>
              <a:t>Teología II</a:t>
            </a:r>
            <a:endParaRPr sz="2600" u="sng"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87900" y="2004775"/>
            <a:ext cx="8368200" cy="31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7" u="sng" dirty="0"/>
              <a:t>Profesora</a:t>
            </a:r>
            <a:r>
              <a:rPr lang="en" sz="2307" dirty="0"/>
              <a:t>: Benitez, Alicia </a:t>
            </a:r>
            <a:endParaRPr sz="2307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7" u="sng" dirty="0"/>
              <a:t>Integrantes</a:t>
            </a:r>
            <a:r>
              <a:rPr lang="en" sz="2307" dirty="0"/>
              <a:t>:     Mercado, Gabriel Iván</a:t>
            </a:r>
            <a:endParaRPr sz="2307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7" dirty="0"/>
              <a:t>	          </a:t>
            </a:r>
            <a:r>
              <a:rPr lang="en" sz="2307" dirty="0" smtClean="0"/>
              <a:t>  </a:t>
            </a:r>
            <a:r>
              <a:rPr lang="en" sz="2307" dirty="0"/>
              <a:t>Petrow, Alexa </a:t>
            </a:r>
            <a:endParaRPr sz="2307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7" u="sng" dirty="0"/>
              <a:t>Tema</a:t>
            </a:r>
            <a:r>
              <a:rPr lang="en" sz="2307" dirty="0"/>
              <a:t>: “Escuchar con los oídos del corazón” (Mensaje del Santo Padre Francisco)</a:t>
            </a:r>
            <a:endParaRPr sz="2307"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7" u="sng" dirty="0" smtClean="0"/>
              <a:t>Año</a:t>
            </a:r>
            <a:r>
              <a:rPr lang="en" sz="2307" dirty="0" smtClean="0"/>
              <a:t>: </a:t>
            </a:r>
            <a:r>
              <a:rPr lang="en" sz="2307" dirty="0"/>
              <a:t>Segundo </a:t>
            </a:r>
            <a:endParaRPr sz="2307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7" u="sng" dirty="0"/>
              <a:t>Año</a:t>
            </a:r>
            <a:r>
              <a:rPr lang="en" sz="2307" dirty="0"/>
              <a:t>: 2022</a:t>
            </a:r>
            <a:endParaRPr sz="2307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966725" y="1970650"/>
            <a:ext cx="2974800" cy="27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“Acoge la palabra con el corazón 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bien dispuesto y bueno, 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custodiándolo fielmente “ 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Lucas 8,15 </a:t>
            </a:r>
            <a:endParaRPr sz="13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550" y="1028675"/>
            <a:ext cx="3718224" cy="37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94400" y="216150"/>
            <a:ext cx="8155200" cy="93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Escuchar desde el corazón…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686550" y="523100"/>
            <a:ext cx="7481100" cy="3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dirty="0"/>
              <a:t>... implica deshacernos de pensamientos y distracciones que nos </a:t>
            </a:r>
            <a:r>
              <a:rPr lang="en" sz="2200" dirty="0" smtClean="0"/>
              <a:t>impidan </a:t>
            </a:r>
            <a:r>
              <a:rPr lang="en" sz="2200" dirty="0"/>
              <a:t>estar en total presencia, y volcar todos nuestros sentidos en la persona que tenemos enfrente.</a:t>
            </a:r>
            <a:endParaRPr sz="2200" dirty="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275" y="2146225"/>
            <a:ext cx="4127650" cy="2321800"/>
          </a:xfrm>
          <a:prstGeom prst="rect">
            <a:avLst/>
          </a:prstGeom>
          <a:noFill/>
          <a:ln>
            <a:noFill/>
          </a:ln>
          <a:effectLst>
            <a:outerShdw blurRad="142875" dist="180975" dir="8400000" algn="bl" rotWithShape="0">
              <a:srgbClr val="666666">
                <a:alpha val="56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747100" y="459750"/>
            <a:ext cx="7717800" cy="10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“… disponernos prontos para la escucha y lentos para el habla.” (Stg 1,19)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2054525" y="2112000"/>
            <a:ext cx="6410400" cy="26499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7B7B7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14325" dist="9525" algn="bl" rotWithShape="0">
              <a:srgbClr val="666666">
                <a:alpha val="7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2808725" y="2618700"/>
            <a:ext cx="5043000" cy="17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dirty="0">
                <a:solidFill>
                  <a:srgbClr val="000000"/>
                </a:solidFill>
              </a:rPr>
              <a:t>El oyente por excelencia nos invita al servicio de la escucha, y para hacerlo nos exhorta a comprender </a:t>
            </a:r>
            <a:r>
              <a:rPr lang="en" sz="2200" dirty="0" smtClean="0">
                <a:solidFill>
                  <a:srgbClr val="000000"/>
                </a:solidFill>
              </a:rPr>
              <a:t>a </a:t>
            </a:r>
            <a:r>
              <a:rPr lang="en" sz="2200" dirty="0">
                <a:solidFill>
                  <a:srgbClr val="000000"/>
                </a:solidFill>
              </a:rPr>
              <a:t>quién escuchamos, qué escuchamos y cómo lo hacemos.</a:t>
            </a:r>
            <a:r>
              <a:rPr lang="en" sz="1900" dirty="0">
                <a:solidFill>
                  <a:srgbClr val="000000"/>
                </a:solidFill>
              </a:rPr>
              <a:t> </a:t>
            </a:r>
            <a:endParaRPr sz="1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818925" y="603425"/>
            <a:ext cx="7370400" cy="4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Escuchar no es lo mismo que brindar consejos u opiniones, sino sostener el mensaje y las emociones de la otra persona, potenciando así nuestra capacidad empática.</a:t>
            </a:r>
            <a:endParaRPr sz="23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/>
              <a:t>Para lograr esto es fundamental estar libres de juicios y a su vez, ocupados en prestar atención a lo que busca transmitir el otro. 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804575" y="2255675"/>
            <a:ext cx="4462800" cy="23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Es por esto que es de suma importancia no rechazar las emociones que percibimos de la otra persona, ya que no se tiene un control sobre las mismas.</a:t>
            </a:r>
            <a:endParaRPr sz="2700"/>
          </a:p>
        </p:txBody>
      </p:sp>
      <p:sp>
        <p:nvSpPr>
          <p:cNvPr id="95" name="Google Shape;95;p18"/>
          <p:cNvSpPr txBox="1"/>
          <p:nvPr/>
        </p:nvSpPr>
        <p:spPr>
          <a:xfrm>
            <a:off x="804575" y="675275"/>
            <a:ext cx="7399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paciencia debe ser la virtud ponderante permitiendo así el surgir de un nuevo conocimiento a partir de la sorpresa por la verdad.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150" y="1710500"/>
            <a:ext cx="2586150" cy="25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5560150" y="1710500"/>
            <a:ext cx="989940" cy="93939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746875" y="238050"/>
            <a:ext cx="40500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“Temporalmente suspendemos nuestra perspectiva para ver el mundo a través de los ojos de la otra persona.” – Stephen Covey</a:t>
            </a:r>
            <a:r>
              <a:rPr lang="en" sz="1900"/>
              <a:t> 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-212000" y="3186075"/>
            <a:ext cx="6186000" cy="18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fe proviene de la escucha, y la escucha se realiza mediante la palabra de Dios. (Rm 10,17)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…porque caminamos guiados por la fe, no por lo que vemos. (2 Cor 5:7)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2752750" y="3897675"/>
            <a:ext cx="256500" cy="38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87000"/>
              </a:scheme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283</Words>
  <Application>Microsoft Office PowerPoint</Application>
  <PresentationFormat>Presentación en pantalla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Roboto</vt:lpstr>
      <vt:lpstr>Roboto Slab</vt:lpstr>
      <vt:lpstr>Marina</vt:lpstr>
      <vt:lpstr>Profesorado en Psicología   Teología II</vt:lpstr>
      <vt:lpstr>Escuchar desde el corazón…</vt:lpstr>
      <vt:lpstr>Presentación de PowerPoint</vt:lpstr>
      <vt:lpstr>“… disponernos prontos para la escucha y lentos para el habla.” (Stg 1,19)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Profesorado en Psicología   Teología II</dc:title>
  <dc:creator>nuevo</dc:creator>
  <cp:lastModifiedBy>Carla María Turco</cp:lastModifiedBy>
  <cp:revision>3</cp:revision>
  <dcterms:modified xsi:type="dcterms:W3CDTF">2022-12-07T12:03:37Z</dcterms:modified>
</cp:coreProperties>
</file>