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212D2E-9508-0FF3-08A0-BB504095D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C558AC-254B-656A-A7FB-7EC8AF21F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5E307B-E6EE-DFCD-7A2D-AB9750EFF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E48E-86F2-462A-8D02-CE97E0BB4934}" type="datetimeFigureOut">
              <a:rPr lang="es-AR" smtClean="0"/>
              <a:t>4/6/2022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4DF26C-57CE-F4A2-F7C6-FBA0E426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967DE5-AA17-1793-F594-464CDD013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A7BC-885F-48F8-A197-AF52C30DBC7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32954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C0E5B2-5612-9F74-3970-7AB2BE9B9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9BA381-6933-F3E3-B165-A0D448311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31EE60-3856-A4CF-E525-F34F782D8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E48E-86F2-462A-8D02-CE97E0BB4934}" type="datetimeFigureOut">
              <a:rPr lang="es-AR" smtClean="0"/>
              <a:t>4/6/2022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514CC4-F177-9614-CE85-C2B76D3FB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D3D0C3-8F46-336B-336B-2B504BDEA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A7BC-885F-48F8-A197-AF52C30DBC7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95067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B37E36B-5F44-DA3C-29A7-DCF16F6876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09485B-E4F0-7311-8E3D-EA8A5C38F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E5D683-91BF-520C-A967-527E97E0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E48E-86F2-462A-8D02-CE97E0BB4934}" type="datetimeFigureOut">
              <a:rPr lang="es-AR" smtClean="0"/>
              <a:t>4/6/2022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9D6A54-1DBD-F349-3D27-05957AC15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E1F943-9ADD-52C3-0850-15DBFCB7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A7BC-885F-48F8-A197-AF52C30DBC7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5234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479195-C980-6054-124E-6F83B2C7B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33406B-D53C-1A69-3E25-F45ADFA03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E3D197-90B6-0969-CED1-B34B026C4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E48E-86F2-462A-8D02-CE97E0BB4934}" type="datetimeFigureOut">
              <a:rPr lang="es-AR" smtClean="0"/>
              <a:t>4/6/2022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D7FC2F-EA15-5D4C-B0F1-F949CE44B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6B96B5-9BB9-4AB9-54FF-C7DACDA1E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A7BC-885F-48F8-A197-AF52C30DBC7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58813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14DC4C-33AD-F144-7CB1-40F1F04A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A5011E-046F-0B60-282D-3212BE283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A3FED6-83EF-B748-28A1-60943CA88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E48E-86F2-462A-8D02-CE97E0BB4934}" type="datetimeFigureOut">
              <a:rPr lang="es-AR" smtClean="0"/>
              <a:t>4/6/2022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A12603-8366-2C7C-8ADC-CD42D6476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D4FA72-1029-7F93-AD36-7AB6A03D5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A7BC-885F-48F8-A197-AF52C30DBC7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0702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05A56A-6D6F-7BAC-5BBA-59C7826D8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320245-79AF-18B9-7318-766F3599C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BF4BBC-BB9E-C971-A2B2-88DBB00CE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67B25D-DC7B-E7AC-9613-50A877256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E48E-86F2-462A-8D02-CE97E0BB4934}" type="datetimeFigureOut">
              <a:rPr lang="es-AR" smtClean="0"/>
              <a:t>4/6/2022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D2E997-469B-7E5B-4F68-C1E42024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C2987F0-C0B0-2118-5E4B-893899E9E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A7BC-885F-48F8-A197-AF52C30DBC7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6825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BDBE63-2EDC-188D-BE90-971FD2087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1AE29B-51E3-FDE4-A772-2FADB848D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EF525F1-5736-6704-7285-1AA0F6EAC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C2D338A-0F86-F754-30C1-39F219D7D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24C4DDA-37EC-F167-2DF3-E93A556373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0901212-63E5-3ECB-D5E8-627558CBA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E48E-86F2-462A-8D02-CE97E0BB4934}" type="datetimeFigureOut">
              <a:rPr lang="es-AR" smtClean="0"/>
              <a:t>4/6/2022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FFEFCC8-B4BA-9BCB-E95C-1C6DDD2C4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4862B81-242E-E73B-4CCC-CEEA74F47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A7BC-885F-48F8-A197-AF52C30DBC7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79134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F58A8F-EBCA-13B4-CF3F-954F1AB2C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140888D-594A-C5D8-1307-6F01233E6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E48E-86F2-462A-8D02-CE97E0BB4934}" type="datetimeFigureOut">
              <a:rPr lang="es-AR" smtClean="0"/>
              <a:t>4/6/2022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BBEF842-1755-549B-2D6D-F797750CB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2FEDEC4-4FC0-F226-3ACB-F925416EA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A7BC-885F-48F8-A197-AF52C30DBC7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5651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92F0E67-540A-7A40-2AA6-83E5FDF26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E48E-86F2-462A-8D02-CE97E0BB4934}" type="datetimeFigureOut">
              <a:rPr lang="es-AR" smtClean="0"/>
              <a:t>4/6/2022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9ECB5D8-1E54-5C4A-D34D-A6B0B63EB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7127A88-C8B4-8CD0-E921-004CEF09E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A7BC-885F-48F8-A197-AF52C30DBC7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29928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1BA70-6271-AD5C-A807-419159F82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ED7207-EA4E-20E1-0C46-4DEFDA9C0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EC35E2-B6B7-5F3F-43BF-68DF141B1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752270-1FA3-4019-527B-C6837F3E2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E48E-86F2-462A-8D02-CE97E0BB4934}" type="datetimeFigureOut">
              <a:rPr lang="es-AR" smtClean="0"/>
              <a:t>4/6/2022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AC64B66-32E6-1C0C-1CEF-0D8AEBA2A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1A700E-8B24-AAAE-AB34-0CEA632B6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A7BC-885F-48F8-A197-AF52C30DBC7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1911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04978-F0CF-4F58-9684-8102B98C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222CCAD-2007-7C18-7626-7C0046B845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169E0C-1888-482F-5347-686F14F7D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8D4CD5-0EC6-0BFB-C09E-DB1FF3FB5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0E48E-86F2-462A-8D02-CE97E0BB4934}" type="datetimeFigureOut">
              <a:rPr lang="es-AR" smtClean="0"/>
              <a:t>4/6/2022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048D2E8-60F4-D016-1F33-5BE663B9A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6BB4B5-9811-A900-53CF-F7DB51248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A7BC-885F-48F8-A197-AF52C30DBC7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721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101DF0E-2E51-1C95-2BDA-D18C9DF4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DD88B4-0689-5F46-4D8B-EFE53E46D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E12DEC-D1C2-DC5B-3754-40C881110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0E48E-86F2-462A-8D02-CE97E0BB4934}" type="datetimeFigureOut">
              <a:rPr lang="es-AR" smtClean="0"/>
              <a:t>4/6/2022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4E2DB9-7424-C858-97F4-F3585C91E3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38A8AB-6371-BCC2-1A52-FEF8AD0A8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EA7BC-885F-48F8-A197-AF52C30DBC7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7597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964D77-A834-1375-25AA-293A6949FE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7137825-C0F1-7430-1DCA-63A4D759B0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80BE6C1-3E93-8633-5A27-4E2F911E6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90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85429-8EAB-98FF-9C68-8EE286E3D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F53F5D-23BF-AD08-B8FC-B7607DE37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B7B948F-A1A1-7181-03A7-DE05A5801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51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F8CAB0-2916-6520-AF4C-274686318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C078DF-6EC2-03F6-7B3A-E0DE33CBF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56080FA-BA3A-8F95-CCDA-5A4FC0BCF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17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F3ADDA-A992-2FEC-AB8B-5AC054D8B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B24EA4-70A3-E3F5-E2C2-38D3A67CB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8480B93-E052-BD0B-A779-11C2370D3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47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7006B2-4DCF-25E0-5644-113F89839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4DCC60-C73B-4580-5049-7F65B1C44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AC78FD1-341E-5869-317D-830D3F699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85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45E49E-EEA0-0422-272F-F28D22454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4E85E7-C802-7F8F-35A7-C95C27A46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5A5D003-229D-337D-8DAE-F4441BB95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6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3B076-110F-F930-63F4-A62060E17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446875-34EC-0684-781F-C513F335A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FD2DC37-C4B2-D352-2E73-E3E0F014D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042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Mel Prediger</dc:creator>
  <cp:lastModifiedBy>Mel Prediger</cp:lastModifiedBy>
  <cp:revision>1</cp:revision>
  <dcterms:created xsi:type="dcterms:W3CDTF">2022-06-04T05:51:33Z</dcterms:created>
  <dcterms:modified xsi:type="dcterms:W3CDTF">2022-06-04T05:52:16Z</dcterms:modified>
</cp:coreProperties>
</file>